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1B2EB-FEEB-4434-86DE-DE17BD440468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09B44-6374-480B-95F7-D52671843E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09B44-6374-480B-95F7-D52671843E09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A3D2-E673-4F81-AB79-4F6D4CF2359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199A-2C75-4097-92C2-9D56C950A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A3D2-E673-4F81-AB79-4F6D4CF2359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199A-2C75-4097-92C2-9D56C950A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A3D2-E673-4F81-AB79-4F6D4CF2359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199A-2C75-4097-92C2-9D56C950A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A3D2-E673-4F81-AB79-4F6D4CF2359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199A-2C75-4097-92C2-9D56C950A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A3D2-E673-4F81-AB79-4F6D4CF2359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199A-2C75-4097-92C2-9D56C950A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A3D2-E673-4F81-AB79-4F6D4CF2359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199A-2C75-4097-92C2-9D56C950A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A3D2-E673-4F81-AB79-4F6D4CF2359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199A-2C75-4097-92C2-9D56C950A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A3D2-E673-4F81-AB79-4F6D4CF2359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199A-2C75-4097-92C2-9D56C950A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A3D2-E673-4F81-AB79-4F6D4CF2359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199A-2C75-4097-92C2-9D56C950A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A3D2-E673-4F81-AB79-4F6D4CF2359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199A-2C75-4097-92C2-9D56C950A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A3D2-E673-4F81-AB79-4F6D4CF2359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199A-2C75-4097-92C2-9D56C950A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EA3D2-E673-4F81-AB79-4F6D4CF2359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6199A-2C75-4097-92C2-9D56C950A7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tatic.wixstatic.com/media/48d66c_cb18e2002878440ea1c202e5407f8bf9~mv2.jpg/v1/fill/w_1140,h_684,al_c,q_85,usm_0.66_1.00_0.01/48d66c_cb18e2002878440ea1c202e5407f8bf9~m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2708920"/>
            <a:ext cx="680449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ЦВЕТОЧНЫЙ БАСКЕТБОЛ</a:t>
            </a:r>
          </a:p>
          <a:p>
            <a:pPr algn="ctr"/>
            <a:endParaRPr lang="ru-RU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ДИДАКТИЧЕСКОЕ ПОСОБИЕ </a:t>
            </a:r>
          </a:p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ДЛЯ ФИЗИЧЕСКОГО РАЗВИТИЯ</a:t>
            </a:r>
          </a:p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детей 5-7 лет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1484784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№1 «Подснежник»,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Забайкальский край,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г.Краснокаменск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ttps://ds04.infourok.ru/uploads/ex/0499/001624a8-576fd10d/hello_html_4a4ea2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8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9572" y="620688"/>
            <a:ext cx="770485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«Цветочный баскетбол»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Используемый материал: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дерматин разного цвета, теннисный мяч, веревка.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разделено на две половины пунктирной линией. На каждой половине расположено три отверстия-цветка. Каждому отверстию присвоено определенное количество баллов. По центру поля расположен теннисный мяч, прикрепленный с помощью веревки.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5-7 лет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координацию движений и пространственное ориентирование.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игры: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 ориентировки «на себя», «от себя», «вправо», «влево»; умение координировать свои движения;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реакцию и скорость движений рук, умение сосредотачиваться на движущемся предмете;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целеустремленность к победе.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2 игрока. Каждый держит поле за два угла с одной стороны. Необходимо перекатывать или подкидывать мяч (не касаясь рукой) так, чтобы попасть в отверстие на противоположном поле. За каждое попадание игрок получает то количество очков, которым обозначено отверстие. Выигрывает игрок, который заработает больше очков. Время длительности игры может устанавливать судья-педагог.</a:t>
            </a:r>
          </a:p>
          <a:p>
            <a:pPr algn="just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 игры: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4 игрока (пара на пару). Каждый держит поле за угол. Правила те же.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(этот вариант воспитывает умение работать в паре)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ds04.infourok.ru/uploads/ex/0499/001624a8-576fd10d/hello_html_4a4ea2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04"/>
          </a:xfrm>
          <a:prstGeom prst="rect">
            <a:avLst/>
          </a:prstGeom>
          <a:noFill/>
        </p:spPr>
      </p:pic>
      <p:pic>
        <p:nvPicPr>
          <p:cNvPr id="1025" name="Picture 1" descr="C:\Users\DK Kozlov\Desktop\DSCN1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6712"/>
            <a:ext cx="7272808" cy="5455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ds04.infourok.ru/uploads/ex/0499/001624a8-576fd10d/hello_html_4a4ea2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4804"/>
          </a:xfrm>
          <a:prstGeom prst="rect">
            <a:avLst/>
          </a:prstGeom>
          <a:noFill/>
        </p:spPr>
      </p:pic>
      <p:pic>
        <p:nvPicPr>
          <p:cNvPr id="3" name="lastproject_640x35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1051138"/>
            <a:ext cx="8638914" cy="4752528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328158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ds04.infourok.ru/uploads/ex/0499/001624a8-576fd10d/hello_html_4a4ea2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6" y="-5223"/>
            <a:ext cx="9144000" cy="68548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2129517"/>
            <a:ext cx="792088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 ЭТОМ ПРЕЗЕНТАЦИЯ ЗАКОНЧИНА,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ПРОСМОТР!</a:t>
            </a:r>
            <a:endParaRPr lang="ru-RU" sz="4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939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240</Words>
  <Application>Microsoft Office PowerPoint</Application>
  <PresentationFormat>Экран (4:3)</PresentationFormat>
  <Paragraphs>21</Paragraphs>
  <Slides>5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 Kozlov</dc:creator>
  <cp:lastModifiedBy>DK Kozlov</cp:lastModifiedBy>
  <cp:revision>18</cp:revision>
  <dcterms:created xsi:type="dcterms:W3CDTF">2021-11-12T09:41:00Z</dcterms:created>
  <dcterms:modified xsi:type="dcterms:W3CDTF">2021-11-15T04:23:21Z</dcterms:modified>
</cp:coreProperties>
</file>